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93-E626-42AE-A806-F393810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592A2-38FB-4192-B9C1-A391E1E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4D1C-0BCA-4B12-92E6-D6FE4EDF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5A7B-AC91-4345-B935-53182C33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BC46-0278-4C60-A852-8F775F7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1C97-B9E2-486D-A3CF-98C2E742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8E1B-5CAE-4FEC-A2FF-DDFFF0C9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AF5-4601-4845-8612-FA657BE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20D-9586-4E26-9F6B-CD22ABA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2489-FD74-401A-8D3A-8CFE275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1A634-3067-4018-BF8D-7609509F14E0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E5-9588-475D-BE0B-1A56F3D8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58FB-E6AA-4C17-939E-6FCA87F3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1870-F950-4623-A6DE-C5174C4B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1467-3FC4-4A3B-BAA2-00065AA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AA2C-EB12-4594-8297-748BFF8B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9B2C-FB2D-40B1-AD33-FB40D110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FC08-5012-4078-8A86-6831F58EE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A61-2E89-4F58-B494-6D43942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02BB-87EB-44B2-9796-6C39E2C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8E796-0AFD-4F85-A52D-D2A5DCB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B8AA-6198-40AD-8FCB-00F9B1D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098E-EF68-4BB9-8311-6731B028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3C33-D505-4B56-AABC-55180AEA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1554-211D-4D79-8133-D602DE3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089-0B18-4C87-AA87-EDE04FB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ABB4-E393-4E88-A131-21160A46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A18-690C-4AF9-9631-DF07204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A45D-F18D-4909-ACBF-378AF46F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C129-7DC4-4841-BAB7-2761BCFC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FF6F7-D345-4619-A482-B8362DB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E7BD4-8F0B-4629-BFC5-133BEB72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E60D0-0497-4BA9-B9E8-A6422990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4A288-B523-4F01-8161-1B25CD34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85FD-A3F0-4A3D-BD80-81477E5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7A2-0F49-4DEF-8923-A350EDA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F097-9AF1-4C91-9ED6-B592D33C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4EE36-FA9F-4498-A362-5BB10E3F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C7A1-6710-431F-9C2F-E23F0A45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46122-C7C2-4DC0-BE7B-19D772A1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0AB21-CA6C-4850-8805-9390442F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7116-55D8-4CD6-AFDA-9C711F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0E0-C692-42DE-9029-A315D06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6BBF-7343-4494-BF62-21EA7CA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A3BD-3AD2-4B87-A69D-B869B42B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566D-A625-42D5-83D7-F9BD1F1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4137-6AA4-497E-926C-CE437458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E151-EF6B-4783-891E-DD6666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EC6-2811-45C1-AEC6-6C3CA83A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3181D-66DD-40C6-856F-B0DD09F5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26CE8-0375-47CA-B4F6-61391752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01C2-98AD-46E7-AD08-488E4127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29F2-4F1A-43A3-B97B-9681B57B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62-F1D4-40F4-B441-A922A10F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2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72718-EDB2-481F-B357-E5E6B00ED590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62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36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4149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Jyotirmoy Vinay Deshmukh</cp:lastModifiedBy>
  <cp:revision>17</cp:revision>
  <dcterms:created xsi:type="dcterms:W3CDTF">2020-09-28T01:22:59Z</dcterms:created>
  <dcterms:modified xsi:type="dcterms:W3CDTF">2021-10-04T22:27:26Z</dcterms:modified>
</cp:coreProperties>
</file>